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5299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0465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945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0904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4371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6441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01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631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835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7931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7855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F634E-22B7-4128-AAF6-B4A5A37BB24D}" type="datetimeFigureOut">
              <a:rPr lang="ru-RU" smtClean="0"/>
              <a:t>28.04.2023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4BBA0-D99B-44E6-90E0-099D95F8364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9404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8240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ФГБОУ ВО «Российский экономический университет им. Г.В. Плеханова</a:t>
            </a:r>
            <a:r>
              <a:rPr lang="ru-RU" sz="2400" dirty="0" smtClean="0"/>
              <a:t>»</a:t>
            </a: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341783"/>
            <a:ext cx="10515600" cy="4835180"/>
          </a:xfrm>
        </p:spPr>
        <p:txBody>
          <a:bodyPr>
            <a:normAutofit lnSpcReduction="10000"/>
          </a:bodyPr>
          <a:lstStyle/>
          <a:p>
            <a:endParaRPr lang="ru-RU" dirty="0"/>
          </a:p>
          <a:p>
            <a:pPr marL="0" indent="0" algn="ctr">
              <a:buNone/>
            </a:pPr>
            <a:r>
              <a:rPr lang="ru-RU" sz="3200" dirty="0">
                <a:solidFill>
                  <a:schemeClr val="accent1">
                    <a:lumMod val="50000"/>
                  </a:schemeClr>
                </a:solidFill>
              </a:rPr>
              <a:t>Итоговый проект на тему:</a:t>
            </a:r>
          </a:p>
          <a:p>
            <a:pPr marL="0" indent="0" algn="ctr">
              <a:buNone/>
            </a:pPr>
            <a:r>
              <a:rPr lang="ru-RU" sz="3200" dirty="0">
                <a:solidFill>
                  <a:schemeClr val="accent1">
                    <a:lumMod val="50000"/>
                  </a:schemeClr>
                </a:solidFill>
              </a:rPr>
              <a:t>«Интернет-магазин «Умный дом</a:t>
            </a:r>
            <a:r>
              <a:rPr lang="ru-RU" sz="3200" dirty="0" smtClean="0">
                <a:solidFill>
                  <a:schemeClr val="accent1">
                    <a:lumMod val="50000"/>
                  </a:schemeClr>
                </a:solidFill>
              </a:rPr>
              <a:t>»</a:t>
            </a:r>
            <a:endParaRPr lang="en-US" sz="3200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endParaRPr lang="ru-RU" dirty="0"/>
          </a:p>
          <a:p>
            <a:pPr marL="0" indent="0" algn="ctr">
              <a:buNone/>
            </a:pPr>
            <a:r>
              <a:rPr lang="ru-RU" dirty="0"/>
              <a:t>Программа профессиональной переподготовки: </a:t>
            </a:r>
            <a:r>
              <a:rPr lang="ru-RU" dirty="0" err="1"/>
              <a:t>Fullstack</a:t>
            </a:r>
            <a:r>
              <a:rPr lang="ru-RU" dirty="0"/>
              <a:t>-разработка на языке </a:t>
            </a:r>
            <a:r>
              <a:rPr lang="ru-RU" dirty="0" err="1" smtClean="0"/>
              <a:t>Java</a:t>
            </a: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r">
              <a:buNone/>
            </a:pPr>
            <a:r>
              <a:rPr lang="ru-RU" dirty="0"/>
              <a:t>Агапова Елизавета Владимировна</a:t>
            </a:r>
          </a:p>
          <a:p>
            <a:pPr marL="0" indent="0" algn="r">
              <a:buNone/>
            </a:pPr>
            <a:r>
              <a:rPr lang="ru-RU" dirty="0"/>
              <a:t>Группа: FSJ-3-22</a:t>
            </a:r>
          </a:p>
          <a:p>
            <a:pPr marL="0" indent="0" algn="ctr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4208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accent1">
                    <a:lumMod val="50000"/>
                  </a:schemeClr>
                </a:solidFill>
              </a:rPr>
              <a:t>Предметная </a:t>
            </a:r>
            <a:r>
              <a:rPr lang="ru-RU" b="1" dirty="0" smtClean="0">
                <a:solidFill>
                  <a:schemeClr val="accent1">
                    <a:lumMod val="50000"/>
                  </a:schemeClr>
                </a:solidFill>
              </a:rPr>
              <a:t>область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Проект представляет </a:t>
            </a:r>
            <a:r>
              <a:rPr lang="ru-RU" dirty="0" smtClean="0"/>
              <a:t>собой </a:t>
            </a:r>
            <a:r>
              <a:rPr lang="ru-RU" dirty="0"/>
              <a:t>интернет-магазин «Умный дом», в котором собран стартовый набор оборудования для того, чтобы сделать своё жилище «умным». Это набор датчиков, лампочка, выключатель и центр «Умного дома» - </a:t>
            </a:r>
            <a:r>
              <a:rPr lang="ru-RU" dirty="0" err="1"/>
              <a:t>хаб</a:t>
            </a:r>
            <a:r>
              <a:rPr lang="ru-RU" dirty="0"/>
              <a:t>. </a:t>
            </a:r>
            <a:r>
              <a:rPr lang="ru-RU" dirty="0" smtClean="0"/>
              <a:t> 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Приложение с разграничением доступа для пользователей:</a:t>
            </a:r>
          </a:p>
          <a:p>
            <a:pPr marL="0" indent="0">
              <a:buNone/>
            </a:pPr>
            <a:r>
              <a:rPr lang="ru-RU" dirty="0" smtClean="0"/>
              <a:t>Неавторизованные - могут только просмотреть товары, </a:t>
            </a:r>
          </a:p>
          <a:p>
            <a:pPr marL="0" indent="0">
              <a:buNone/>
            </a:pPr>
            <a:r>
              <a:rPr lang="ru-RU" dirty="0" err="1" smtClean="0"/>
              <a:t>зарегистрированны</a:t>
            </a:r>
            <a:r>
              <a:rPr lang="en-US" dirty="0"/>
              <a:t>e</a:t>
            </a:r>
            <a:r>
              <a:rPr lang="ru-RU" dirty="0" smtClean="0"/>
              <a:t>-– в личном кабинете помимо просмотра добавить в корзину и оформить заказ, просмотреть историю заказов,</a:t>
            </a:r>
          </a:p>
          <a:p>
            <a:pPr marL="0" indent="0">
              <a:buNone/>
            </a:pPr>
            <a:r>
              <a:rPr lang="ru-RU" dirty="0" smtClean="0"/>
              <a:t>админ – добавить/редактировать/удалить товары, менять роль пользователю, просмотреть заказы.</a:t>
            </a:r>
            <a:endParaRPr lang="en-US" dirty="0" smtClean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425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755374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ER-</a:t>
            </a:r>
            <a:r>
              <a:rPr lang="ru-RU" dirty="0" smtClean="0">
                <a:solidFill>
                  <a:schemeClr val="accent1">
                    <a:lumMod val="50000"/>
                  </a:schemeClr>
                </a:solidFill>
              </a:rPr>
              <a:t>модель</a:t>
            </a:r>
            <a:endParaRPr lang="ru-RU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sz="half" idx="2"/>
          </p:nvPr>
        </p:nvSpPr>
        <p:spPr>
          <a:xfrm>
            <a:off x="839788" y="1451113"/>
            <a:ext cx="4209290" cy="4671391"/>
          </a:xfrm>
        </p:spPr>
        <p:txBody>
          <a:bodyPr>
            <a:normAutofit/>
          </a:bodyPr>
          <a:lstStyle/>
          <a:p>
            <a:r>
              <a:rPr lang="ru-RU" sz="2800" dirty="0"/>
              <a:t>БД состоит из следующих </a:t>
            </a:r>
            <a:r>
              <a:rPr lang="ru-RU" sz="2800" dirty="0" smtClean="0"/>
              <a:t>таблиц: </a:t>
            </a:r>
            <a:r>
              <a:rPr lang="en-US" sz="2800" dirty="0"/>
              <a:t>Person</a:t>
            </a:r>
            <a:r>
              <a:rPr lang="ru-RU" sz="2800" dirty="0"/>
              <a:t>(Пользователи магазина), </a:t>
            </a:r>
            <a:endParaRPr lang="ru-RU" sz="2800" dirty="0" smtClean="0"/>
          </a:p>
          <a:p>
            <a:r>
              <a:rPr lang="en-US" sz="2800" dirty="0" smtClean="0"/>
              <a:t>Product</a:t>
            </a:r>
            <a:r>
              <a:rPr lang="ru-RU" sz="2800" dirty="0"/>
              <a:t>(Товары магазина), </a:t>
            </a:r>
            <a:r>
              <a:rPr lang="en-US" sz="2800" dirty="0"/>
              <a:t>Image</a:t>
            </a:r>
            <a:r>
              <a:rPr lang="ru-RU" sz="2800" dirty="0"/>
              <a:t>(Изображения товаров), </a:t>
            </a:r>
            <a:r>
              <a:rPr lang="en-US" sz="2800" dirty="0"/>
              <a:t>Order</a:t>
            </a:r>
            <a:r>
              <a:rPr lang="ru-RU" sz="2800" dirty="0"/>
              <a:t>_</a:t>
            </a:r>
            <a:r>
              <a:rPr lang="en-US" sz="2800" dirty="0"/>
              <a:t>site</a:t>
            </a:r>
            <a:r>
              <a:rPr lang="ru-RU" sz="2800" dirty="0"/>
              <a:t>(Заказы</a:t>
            </a:r>
            <a:r>
              <a:rPr lang="ru-RU" sz="2800" dirty="0" smtClean="0"/>
              <a:t>),</a:t>
            </a:r>
          </a:p>
          <a:p>
            <a:r>
              <a:rPr lang="en-US" sz="2800" dirty="0" smtClean="0"/>
              <a:t>Product</a:t>
            </a:r>
            <a:r>
              <a:rPr lang="ru-RU" sz="2800" dirty="0"/>
              <a:t>_</a:t>
            </a:r>
            <a:r>
              <a:rPr lang="en-US" sz="2800" dirty="0"/>
              <a:t>cart</a:t>
            </a:r>
            <a:r>
              <a:rPr lang="ru-RU" sz="2800" dirty="0"/>
              <a:t>(Корзина).</a:t>
            </a:r>
          </a:p>
          <a:p>
            <a:endParaRPr lang="ru-RU" dirty="0"/>
          </a:p>
        </p:txBody>
      </p:sp>
      <p:pic>
        <p:nvPicPr>
          <p:cNvPr id="10" name="Рисунок 9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7" b="4697"/>
          <a:stretch>
            <a:fillRect/>
          </a:stretch>
        </p:blipFill>
        <p:spPr>
          <a:xfrm>
            <a:off x="5183188" y="987426"/>
            <a:ext cx="6172200" cy="4787210"/>
          </a:xfrm>
        </p:spPr>
      </p:pic>
    </p:spTree>
    <p:extLst>
      <p:ext uri="{BB962C8B-B14F-4D97-AF65-F5344CB8AC3E}">
        <p14:creationId xmlns:p14="http://schemas.microsoft.com/office/powerpoint/2010/main" val="165770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accent1">
                    <a:lumMod val="50000"/>
                  </a:schemeClr>
                </a:solidFill>
              </a:rPr>
              <a:t>Инструментальные средства</a:t>
            </a: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838200" y="1520687"/>
            <a:ext cx="10515600" cy="465627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Для реализации проекта </a:t>
            </a:r>
            <a:r>
              <a:rPr lang="ru-RU" dirty="0" smtClean="0"/>
              <a:t>использовала следующие инструмент:</a:t>
            </a:r>
          </a:p>
          <a:p>
            <a:pPr marL="0" indent="0">
              <a:buNone/>
            </a:pPr>
            <a:r>
              <a:rPr lang="ru-RU" dirty="0" smtClean="0"/>
              <a:t>   - язык </a:t>
            </a:r>
            <a:r>
              <a:rPr lang="ru-RU" dirty="0"/>
              <a:t>программирования </a:t>
            </a:r>
            <a:r>
              <a:rPr lang="en-US" dirty="0"/>
              <a:t>Java</a:t>
            </a:r>
            <a:r>
              <a:rPr lang="ru-RU" dirty="0" smtClean="0"/>
              <a:t>,</a:t>
            </a:r>
          </a:p>
          <a:p>
            <a:pPr marL="0" indent="0">
              <a:buNone/>
            </a:pPr>
            <a:r>
              <a:rPr lang="ru-RU" dirty="0" smtClean="0"/>
              <a:t>   - язык </a:t>
            </a:r>
            <a:r>
              <a:rPr lang="ru-RU" dirty="0"/>
              <a:t>разметки </a:t>
            </a:r>
            <a:r>
              <a:rPr lang="en-US" dirty="0"/>
              <a:t>HTML</a:t>
            </a:r>
            <a:r>
              <a:rPr lang="ru-RU" dirty="0"/>
              <a:t>, 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   - язык </a:t>
            </a:r>
            <a:r>
              <a:rPr lang="ru-RU" dirty="0"/>
              <a:t>описания внешнего вида документа, написанного с использованием языка разметки </a:t>
            </a:r>
            <a:r>
              <a:rPr lang="en-US" dirty="0"/>
              <a:t>CSS</a:t>
            </a:r>
            <a:r>
              <a:rPr lang="ru-RU" dirty="0"/>
              <a:t>, 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   - </a:t>
            </a:r>
            <a:r>
              <a:rPr lang="ru-RU" dirty="0" err="1" smtClean="0"/>
              <a:t>фреймворки</a:t>
            </a:r>
            <a:r>
              <a:rPr lang="ru-RU" dirty="0" smtClean="0"/>
              <a:t> </a:t>
            </a:r>
            <a:r>
              <a:rPr lang="en-US" dirty="0"/>
              <a:t>Bootstrap</a:t>
            </a:r>
            <a:r>
              <a:rPr lang="ru-RU" dirty="0"/>
              <a:t> (для быстрой верстки и создания адаптивной версии сайта) 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и </a:t>
            </a:r>
          </a:p>
          <a:p>
            <a:pPr marL="0" indent="0">
              <a:buNone/>
            </a:pPr>
            <a:r>
              <a:rPr lang="ru-RU" dirty="0" smtClean="0"/>
              <a:t>  - </a:t>
            </a:r>
            <a:r>
              <a:rPr lang="en-US" dirty="0" smtClean="0"/>
              <a:t>Spring</a:t>
            </a:r>
            <a:r>
              <a:rPr lang="ru-RU" dirty="0"/>
              <a:t>(открытый </a:t>
            </a:r>
            <a:r>
              <a:rPr lang="ru-RU" dirty="0" err="1"/>
              <a:t>фреймворк</a:t>
            </a:r>
            <a:r>
              <a:rPr lang="ru-RU" dirty="0"/>
              <a:t> с открытым исходным кодом для </a:t>
            </a:r>
            <a:r>
              <a:rPr lang="en-US" dirty="0"/>
              <a:t>Java</a:t>
            </a:r>
            <a:r>
              <a:rPr lang="ru-RU" dirty="0"/>
              <a:t>-платформы).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5700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7388"/>
          </a:xfrm>
        </p:spPr>
        <p:txBody>
          <a:bodyPr/>
          <a:lstStyle/>
          <a:p>
            <a:r>
              <a:rPr lang="ru-RU" b="1" dirty="0" smtClean="0">
                <a:solidFill>
                  <a:schemeClr val="accent1">
                    <a:lumMod val="50000"/>
                  </a:schemeClr>
                </a:solidFill>
              </a:rPr>
              <a:t>Результат</a:t>
            </a:r>
            <a:endParaRPr lang="ru-RU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1922" y="1222375"/>
            <a:ext cx="8808156" cy="495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091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9122" y="307975"/>
            <a:ext cx="10433756" cy="586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638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видео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1098" y="1010616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348136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GitHub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48610"/>
          </a:xfrm>
        </p:spPr>
        <p:txBody>
          <a:bodyPr/>
          <a:lstStyle/>
          <a:p>
            <a:r>
              <a:rPr lang="en-US" dirty="0"/>
              <a:t>https://github.com/elagapova0512/TotalAt.git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835281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224</Words>
  <Application>Microsoft Office PowerPoint</Application>
  <PresentationFormat>Широкоэкранный</PresentationFormat>
  <Paragraphs>31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ФГБОУ ВО «Российский экономический университет им. Г.В. Плеханова»</vt:lpstr>
      <vt:lpstr>Предметная область</vt:lpstr>
      <vt:lpstr>ER-модель</vt:lpstr>
      <vt:lpstr>Инструментальные средства</vt:lpstr>
      <vt:lpstr>Результат</vt:lpstr>
      <vt:lpstr>Презентация PowerPoint</vt:lpstr>
      <vt:lpstr>Презентация PowerPoint</vt:lpstr>
      <vt:lpstr>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ФГБОУ ВО «Российский экономический университет им. Г.В. Плеханова»</dc:title>
  <dc:creator>Elizaveta Trokhina</dc:creator>
  <cp:lastModifiedBy>Elizaveta Trokhina</cp:lastModifiedBy>
  <cp:revision>8</cp:revision>
  <dcterms:created xsi:type="dcterms:W3CDTF">2023-04-27T08:39:49Z</dcterms:created>
  <dcterms:modified xsi:type="dcterms:W3CDTF">2023-04-28T04:07:12Z</dcterms:modified>
</cp:coreProperties>
</file>

<file path=docProps/thumbnail.jpeg>
</file>